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92"/>
    <p:restoredTop sz="94647"/>
  </p:normalViewPr>
  <p:slideViewPr>
    <p:cSldViewPr snapToGrid="0" snapToObjects="1">
      <p:cViewPr varScale="1">
        <p:scale>
          <a:sx n="89" d="100"/>
          <a:sy n="89" d="100"/>
        </p:scale>
        <p:origin x="176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1A67-E230-C643-8AC9-064E65257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B2D194-E86D-0242-9D2E-9603C6EDD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D5467-DA69-924F-8FB3-58FFD0F43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221D-EDA8-2D40-99E5-14B4F74B8269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8ED42-2356-DB48-8EEA-8B269142D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C7300-1A02-EF4F-99C3-905160F61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B78AE-AC5F-4844-9333-43EC6B9BC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82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0296-3AEF-C943-B48E-CE1CC0AC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88215-E968-9142-AA5A-65F356164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DD11B-2932-4A48-A719-28EDCA208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221D-EDA8-2D40-99E5-14B4F74B8269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02840-607B-5C49-8122-CCE12BE54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9905A-BE18-8C42-B9D8-C498F676C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B78AE-AC5F-4844-9333-43EC6B9BC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81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1DF1D1-A88E-F34C-9279-ECB4AABAF6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22E5AB-E923-0E4F-9778-169298D25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CBB76-DA22-7046-BE53-7A6B630DA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221D-EDA8-2D40-99E5-14B4F74B8269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A3622-D62B-6748-883A-40F676727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C75F5-6DAD-5644-90E7-A4672C9A5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B78AE-AC5F-4844-9333-43EC6B9BC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66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633E5-41E3-2145-B264-423E75AD7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1D17C-EBE4-7F46-811E-884A430E40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673" y="1273362"/>
            <a:ext cx="5812675" cy="50571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826C7-2F09-8E4F-B684-C33825BB8680}"/>
              </a:ext>
            </a:extLst>
          </p:cNvPr>
          <p:cNvSpPr>
            <a:spLocks noGrp="1" noChangeAspect="1"/>
          </p:cNvSpPr>
          <p:nvPr>
            <p:ph sz="half" idx="2"/>
          </p:nvPr>
        </p:nvSpPr>
        <p:spPr>
          <a:xfrm>
            <a:off x="6201698" y="1273362"/>
            <a:ext cx="5812628" cy="505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7D3D1F-0E20-7C4F-BF11-592F7656A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221D-EDA8-2D40-99E5-14B4F74B8269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13BF6-4190-2640-AB9E-57A418345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32D5AF-38B0-8843-960C-679DAE46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B78AE-AC5F-4844-9333-43EC6B9BC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21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6AF28-DE30-DA43-BF5A-4A4F84E69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6C760-D851-1E4D-B45F-6B957EB73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4DE86-D0C2-3B41-A976-60045A96E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221D-EDA8-2D40-99E5-14B4F74B8269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4161F-33E0-6444-B75A-3E2A183D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DC381-24F6-B047-9F4A-A85FF4DC4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B78AE-AC5F-4844-9333-43EC6B9BC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92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DE18-5EEA-FE4D-A61D-9E3EE946D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DE2E1-7B73-C049-927D-560FECEA0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F9E78-F4F4-1946-9616-C1D2C6DE7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221D-EDA8-2D40-99E5-14B4F74B8269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8DCC2-CFD9-7D42-8C06-B7E136919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041D0-C007-D34A-962A-B65B5960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B78AE-AC5F-4844-9333-43EC6B9BC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45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633E5-41E3-2145-B264-423E75AD7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1D17C-EBE4-7F46-811E-884A430E40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673" y="1273362"/>
            <a:ext cx="5812675" cy="50571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826C7-2F09-8E4F-B684-C33825BB8680}"/>
              </a:ext>
            </a:extLst>
          </p:cNvPr>
          <p:cNvSpPr>
            <a:spLocks noGrp="1" noChangeAspect="1"/>
          </p:cNvSpPr>
          <p:nvPr>
            <p:ph sz="half" idx="2"/>
          </p:nvPr>
        </p:nvSpPr>
        <p:spPr>
          <a:xfrm>
            <a:off x="6201698" y="1273362"/>
            <a:ext cx="5812628" cy="505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7D3D1F-0E20-7C4F-BF11-592F7656A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221D-EDA8-2D40-99E5-14B4F74B8269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13BF6-4190-2640-AB9E-57A418345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32D5AF-38B0-8843-960C-679DAE46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B78AE-AC5F-4844-9333-43EC6B9BC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0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3F67-C7E5-6E4F-B715-40869CA46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B336B-C7A6-714A-A78A-3472E6E1E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131C1-CDBC-D54D-827C-D908A89D1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498477-8CCE-6B4F-80A6-27A5B82FB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D6190A-050D-2A42-9FD7-1CE76AC6B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ABE90E-F2D8-2E42-8CAA-D99FBF7E4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221D-EDA8-2D40-99E5-14B4F74B8269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E9A4A0-0B5A-9C43-961F-2E1C35BB0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9E715B-1744-0940-8EC4-07B4B2C7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B78AE-AC5F-4844-9333-43EC6B9BC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574C-3BCA-2347-AC47-C2066707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6AEBAF-54B6-A443-8F07-CB58BECC1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221D-EDA8-2D40-99E5-14B4F74B8269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D381F0-BCA3-044B-B8E5-1C4C15D4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75FBD4-BC53-6E4B-BF01-68935E40F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B78AE-AC5F-4844-9333-43EC6B9BC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8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A4C777-15EF-9740-A05A-2F3EF7B9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221D-EDA8-2D40-99E5-14B4F74B8269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7A3239-D06B-184F-9EF8-23180B317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4CA73-D8A6-4540-B39C-BE123299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B78AE-AC5F-4844-9333-43EC6B9BC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51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459D8-ED2D-2C42-8964-F77305D82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F372B-9B18-2A43-9D14-42A81B2E5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6A94C8-C6FF-DE47-929A-FD6073573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7A5F6-4A5F-264D-A747-7778D0196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221D-EDA8-2D40-99E5-14B4F74B8269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CB318-E622-CA44-AED2-76D813551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4D8D6-D39D-5246-8C36-3652B463F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B78AE-AC5F-4844-9333-43EC6B9BC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8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48807-A90E-2F43-9666-0D4F23D5C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7B26D5-45D4-9A4A-AFBD-45DB3421AD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C5CBA-0970-2540-973E-082EA3462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D7060-E7DC-CC4E-ADEC-26A510AEC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221D-EDA8-2D40-99E5-14B4F74B8269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E84EE-0BCA-E148-8469-F9225C0F8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10277-A9E8-4B4B-9776-5B4DA34C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B78AE-AC5F-4844-9333-43EC6B9BC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44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217144-51D2-C94E-9514-12142F13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13576"/>
          </a:xfrm>
          <a:prstGeom prst="rect">
            <a:avLst/>
          </a:prstGeom>
        </p:spPr>
        <p:txBody>
          <a:bodyPr vert="horz" lIns="182880" tIns="182880" rIns="182880" bIns="18288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BD59F-CDC6-4D47-8B91-72A533237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674" y="1273363"/>
            <a:ext cx="11836652" cy="5057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ABD32-CDB8-D444-96F4-1C5DD4A86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48800" y="64928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5221D-EDA8-2D40-99E5-14B4F74B8269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0732A-5314-D44E-97ED-82D49CCF6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71F72-FC59-964E-8754-09B31E657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B78AE-AC5F-4844-9333-43EC6B9BC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20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marL="11113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sz="3000" kern="1200">
          <a:solidFill>
            <a:schemeClr val="tx1"/>
          </a:solidFill>
          <a:latin typeface="Century Gothic" panose="020B0502020202020204" pitchFamily="34" charset="0"/>
          <a:ea typeface="AppleGothic" pitchFamily="2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" panose="020406040505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" panose="020406040505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" panose="020406040505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" panose="020406040505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" panose="020406040505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8A4E3-8014-2347-8209-5C85E500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5558B-85B5-4849-99BD-7E3DA2BF4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752600"/>
            <a:ext cx="8877300" cy="3352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E1AB8F-C935-164C-8DBA-739B559A5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0" y="1"/>
            <a:ext cx="39370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61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E171F-1F27-3F4E-B45F-6E19A4470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50, 250 (299 points, DOFS=48.59)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F3121E-9D67-B44A-8C5D-D67096615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300"/>
            <a:ext cx="8953500" cy="610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CF7B9C-5BC7-D341-B1F0-25ADDF8A2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0" y="0"/>
            <a:ext cx="39370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19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0E9A3-0638-FF40-8AF6-ABEF0348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100, 200 (</a:t>
            </a:r>
            <a:r>
              <a:rPr lang="en-US"/>
              <a:t>301 points, DOFS=49.07)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B72D56-67F6-3D47-A304-DB150943B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300"/>
            <a:ext cx="8953500" cy="610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63B095-CC0C-854E-AF00-BBD09E800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0" y="1"/>
            <a:ext cx="39370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28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8BEC5-ABC5-C242-93D0-EFDF8A94E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150, 150 (205 points)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5DFA7-0759-CC4F-BE10-8F11B3D8A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300"/>
            <a:ext cx="9017000" cy="6108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4884F9-CFD7-6D45-9B27-1CA05ECEA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0" y="0"/>
            <a:ext cx="40005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24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B7A4F-F41C-CC46-B8AB-5296330B4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200, 100 (222 points)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ADAF4-BCA0-744E-8A92-42409133F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300"/>
            <a:ext cx="9017000" cy="610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21E19E-144F-344D-A752-4104C1A54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0" y="0"/>
            <a:ext cx="40005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74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8B60A-4B3F-0744-9DC0-1BED43A0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2E161B-D0C9-2D47-A2D1-804558FFE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57" y="2758622"/>
            <a:ext cx="3937000" cy="3975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B4F6C-074D-374E-B4E5-8D61146443D7}"/>
              </a:ext>
            </a:extLst>
          </p:cNvPr>
          <p:cNvSpPr txBox="1"/>
          <p:nvPr/>
        </p:nvSpPr>
        <p:spPr>
          <a:xfrm>
            <a:off x="630323" y="2220686"/>
            <a:ext cx="307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= 0.025, p = 301, </a:t>
            </a:r>
            <a:r>
              <a:rPr lang="en-US" dirty="0" err="1"/>
              <a:t>dofs</a:t>
            </a:r>
            <a:r>
              <a:rPr lang="en-US" dirty="0"/>
              <a:t> = 46.93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7FA07-2224-A940-9D75-7779A36944F1}"/>
              </a:ext>
            </a:extLst>
          </p:cNvPr>
          <p:cNvSpPr txBox="1"/>
          <p:nvPr/>
        </p:nvSpPr>
        <p:spPr>
          <a:xfrm>
            <a:off x="630323" y="1751433"/>
            <a:ext cx="2954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= 0.02, p = 325, </a:t>
            </a:r>
            <a:r>
              <a:rPr lang="en-US" dirty="0" err="1"/>
              <a:t>dofs</a:t>
            </a:r>
            <a:r>
              <a:rPr lang="en-US" dirty="0"/>
              <a:t> = 47.31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F5B17C-BB95-9242-BEC6-F81C962562CF}"/>
              </a:ext>
            </a:extLst>
          </p:cNvPr>
          <p:cNvSpPr txBox="1"/>
          <p:nvPr/>
        </p:nvSpPr>
        <p:spPr>
          <a:xfrm>
            <a:off x="630323" y="1297799"/>
            <a:ext cx="2954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= 0.01, p = 428, </a:t>
            </a:r>
            <a:r>
              <a:rPr lang="en-US" dirty="0" err="1"/>
              <a:t>dofs</a:t>
            </a:r>
            <a:r>
              <a:rPr lang="en-US" dirty="0"/>
              <a:t> = 48.25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05822-FF52-0F4A-89C0-16E91D6CEA7A}"/>
              </a:ext>
            </a:extLst>
          </p:cNvPr>
          <p:cNvSpPr txBox="1"/>
          <p:nvPr/>
        </p:nvSpPr>
        <p:spPr>
          <a:xfrm>
            <a:off x="630323" y="834195"/>
            <a:ext cx="307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= 0.005, p = 525, </a:t>
            </a:r>
            <a:r>
              <a:rPr lang="en-US" dirty="0" err="1"/>
              <a:t>dofs</a:t>
            </a:r>
            <a:r>
              <a:rPr lang="en-US" dirty="0"/>
              <a:t> </a:t>
            </a:r>
            <a:r>
              <a:rPr lang="en-US"/>
              <a:t>= 48.69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600274"/>
      </p:ext>
    </p:extLst>
  </p:cSld>
  <p:clrMapOvr>
    <a:masterClrMapping/>
  </p:clrMapOvr>
</p:sld>
</file>

<file path=ppt/theme/theme1.xml><?xml version="1.0" encoding="utf-8"?>
<a:theme xmlns:a="http://schemas.openxmlformats.org/drawingml/2006/main" name="ch4_presentation_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4_presentation_theme" id="{0248B39A-42C7-A247-9FAC-A75A48E10F01}" vid="{6DD37B22-2C24-1E48-9829-37E89BBA745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ch4_presentation_theme</Template>
  <TotalTime>422</TotalTime>
  <Words>81</Words>
  <Application>Microsoft Macintosh PowerPoint</Application>
  <PresentationFormat>Widescreen</PresentationFormat>
  <Paragraphs>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AppleGothic</vt:lpstr>
      <vt:lpstr>Arial</vt:lpstr>
      <vt:lpstr>Calibri</vt:lpstr>
      <vt:lpstr>Century</vt:lpstr>
      <vt:lpstr>Century Gothic</vt:lpstr>
      <vt:lpstr>ch4_presentation_theme</vt:lpstr>
      <vt:lpstr>300</vt:lpstr>
      <vt:lpstr>50, 250 (299 points, DOFS=48.59)</vt:lpstr>
      <vt:lpstr>100, 200 (301 points, DOFS=49.07)</vt:lpstr>
      <vt:lpstr>150, 150 (205 points)</vt:lpstr>
      <vt:lpstr>200, 100 (222 points)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300 (Broyden, factor 10)</dc:title>
  <dc:creator>hannah.nesser@gmail.com</dc:creator>
  <cp:lastModifiedBy>hannah.nesser@gmail.com</cp:lastModifiedBy>
  <cp:revision>10</cp:revision>
  <dcterms:created xsi:type="dcterms:W3CDTF">2019-12-03T18:12:05Z</dcterms:created>
  <dcterms:modified xsi:type="dcterms:W3CDTF">2019-12-16T22:52:56Z</dcterms:modified>
</cp:coreProperties>
</file>